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7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dirty="0">
                <a:latin typeface="Lato"/>
                <a:ea typeface="Lato"/>
                <a:cs typeface="Lato"/>
                <a:sym typeface="Lato"/>
              </a:rPr>
              <a:t>→ Objectif : Pouvoir piloter le robot T’Rex et visualiser la caméra 360°à l’aide du casque VR 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c4fa2d74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c4fa2d74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c544483c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c544483c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b59194f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b59194f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9b59194ff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9b59194ff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9b59194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9b59194ff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9b59194ff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9b59194ff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9b59194f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9b59194ff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c544483c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c544483cb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9b59194ff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9b59194ff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c4fa2d74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c4fa2d74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b59194ff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b59194ff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/>
        </p:nvSpPr>
        <p:spPr>
          <a:xfrm>
            <a:off x="0" y="47499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Projet T’Rex - SESAM 2018/2019 - Pally, Kouadio, Pawlak-Bagorski, Launay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2282675" y="151725"/>
            <a:ext cx="4914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Lato"/>
                <a:ea typeface="Lato"/>
                <a:cs typeface="Lato"/>
                <a:sym typeface="Lato"/>
              </a:rPr>
              <a:t>Soutenance du Projet T’Rex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075" y="902037"/>
            <a:ext cx="4667675" cy="350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/>
          <p:nvPr/>
        </p:nvSpPr>
        <p:spPr>
          <a:xfrm>
            <a:off x="219300" y="3269500"/>
            <a:ext cx="4964100" cy="13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Responsables de licence :   Xavier MININGER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   	      Nathalie BRISSARD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    Tuteur du projet :    Patrick RUIZ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00000"/>
                </a:solidFill>
              </a:rPr>
              <a:t>10</a:t>
            </a:fld>
            <a:endParaRPr>
              <a:solidFill>
                <a:srgbClr val="000000"/>
              </a:solidFill>
            </a:endParaRPr>
          </a:p>
        </p:txBody>
      </p:sp>
      <p:cxnSp>
        <p:nvCxnSpPr>
          <p:cNvPr id="275" name="Google Shape;275;p22"/>
          <p:cNvCxnSpPr/>
          <p:nvPr/>
        </p:nvCxnSpPr>
        <p:spPr>
          <a:xfrm>
            <a:off x="348875" y="4782825"/>
            <a:ext cx="8064000" cy="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22"/>
          <p:cNvSpPr txBox="1"/>
          <p:nvPr/>
        </p:nvSpPr>
        <p:spPr>
          <a:xfrm>
            <a:off x="0" y="47499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Projet T’Rex - SESAM 2018/2019 - Pally, Kouadio, Pawlak-Bagorski, Launay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1340675" y="121013"/>
            <a:ext cx="608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latin typeface="Lato"/>
                <a:ea typeface="Lato"/>
                <a:cs typeface="Lato"/>
                <a:sym typeface="Lato"/>
              </a:rPr>
              <a:t>Mise en place de la VR et du réseau local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1285250" y="714297"/>
            <a:ext cx="7642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Casque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 rotWithShape="1">
          <a:blip r:embed="rId4">
            <a:alphaModFix/>
          </a:blip>
          <a:srcRect t="20762" r="61446" b="52940"/>
          <a:stretch/>
        </p:blipFill>
        <p:spPr>
          <a:xfrm>
            <a:off x="5729525" y="1201800"/>
            <a:ext cx="2742925" cy="130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875" y="1468575"/>
            <a:ext cx="4876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 txBox="1"/>
          <p:nvPr/>
        </p:nvSpPr>
        <p:spPr>
          <a:xfrm>
            <a:off x="5296038" y="2837775"/>
            <a:ext cx="3609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Unreal Engine 4.20.3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VLC Média Player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3630875" y="4211775"/>
            <a:ext cx="15948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latin typeface="Lato"/>
                <a:ea typeface="Lato"/>
                <a:cs typeface="Lato"/>
                <a:sym typeface="Lato"/>
              </a:rPr>
              <a:t>Unreal Engine</a:t>
            </a:r>
            <a:endParaRPr sz="11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6877650" y="2487000"/>
            <a:ext cx="15948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latin typeface="Lato"/>
                <a:ea typeface="Lato"/>
                <a:cs typeface="Lato"/>
                <a:sym typeface="Lato"/>
              </a:rPr>
              <a:t>URL Caméra</a:t>
            </a:r>
            <a:endParaRPr sz="11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00000"/>
                </a:solidFill>
              </a:rPr>
              <a:t>11</a:t>
            </a:fld>
            <a:endParaRPr>
              <a:solidFill>
                <a:srgbClr val="000000"/>
              </a:solidFill>
            </a:endParaRPr>
          </a:p>
        </p:txBody>
      </p:sp>
      <p:cxnSp>
        <p:nvCxnSpPr>
          <p:cNvPr id="291" name="Google Shape;291;p23"/>
          <p:cNvCxnSpPr/>
          <p:nvPr/>
        </p:nvCxnSpPr>
        <p:spPr>
          <a:xfrm>
            <a:off x="348875" y="4782825"/>
            <a:ext cx="8064000" cy="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3"/>
          <p:cNvSpPr txBox="1"/>
          <p:nvPr/>
        </p:nvSpPr>
        <p:spPr>
          <a:xfrm>
            <a:off x="0" y="47499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Projet T’Rex - SESAM 2018/2019 - Pally, Kouadio, Pawlak-Bagorski, Launay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1340675" y="121013"/>
            <a:ext cx="608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latin typeface="Lato"/>
                <a:ea typeface="Lato"/>
                <a:cs typeface="Lato"/>
                <a:sym typeface="Lato"/>
              </a:rPr>
              <a:t>Mise en place de la VR et du réseau local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1285250" y="714297"/>
            <a:ext cx="7642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Casque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4">
            <a:alphaModFix/>
          </a:blip>
          <a:srcRect l="15282" t="17403" r="18272" b="21827"/>
          <a:stretch/>
        </p:blipFill>
        <p:spPr>
          <a:xfrm>
            <a:off x="152425" y="1432025"/>
            <a:ext cx="4261275" cy="23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5">
            <a:alphaModFix/>
          </a:blip>
          <a:srcRect l="15874" t="11455" r="29742" b="28473"/>
          <a:stretch/>
        </p:blipFill>
        <p:spPr>
          <a:xfrm>
            <a:off x="4572001" y="874375"/>
            <a:ext cx="2962982" cy="184101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3"/>
          <p:cNvSpPr txBox="1"/>
          <p:nvPr/>
        </p:nvSpPr>
        <p:spPr>
          <a:xfrm>
            <a:off x="1913743" y="2452288"/>
            <a:ext cx="87534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14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latin typeface="Lato"/>
                <a:ea typeface="Lato"/>
                <a:cs typeface="Lato"/>
                <a:sym typeface="Lato"/>
              </a:rPr>
              <a:t>  	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114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 dirty="0">
                <a:latin typeface="Lato"/>
                <a:ea typeface="Lato"/>
                <a:cs typeface="Lato"/>
                <a:sym typeface="Lato"/>
              </a:rPr>
              <a:t>Map de départ</a:t>
            </a:r>
            <a:endParaRPr sz="1100" i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 dirty="0">
              <a:latin typeface="Lato"/>
              <a:ea typeface="Lato"/>
              <a:cs typeface="Lato"/>
              <a:sym typeface="Lat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 dirty="0">
                <a:latin typeface="Lato"/>
                <a:ea typeface="Lato"/>
                <a:cs typeface="Lato"/>
                <a:sym typeface="Lato"/>
              </a:rPr>
              <a:t>Blueprint</a:t>
            </a:r>
            <a:endParaRPr sz="1100" i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 dirty="0">
                <a:latin typeface="Lato"/>
                <a:ea typeface="Lato"/>
                <a:cs typeface="Lato"/>
                <a:sym typeface="Lato"/>
              </a:rPr>
              <a:t> 									            				                  Zone de départ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3"/>
          <p:cNvPicPr preferRelativeResize="0"/>
          <p:nvPr/>
        </p:nvPicPr>
        <p:blipFill rotWithShape="1">
          <a:blip r:embed="rId6">
            <a:alphaModFix/>
          </a:blip>
          <a:srcRect l="32891" t="21532" r="46012" b="33039"/>
          <a:stretch/>
        </p:blipFill>
        <p:spPr>
          <a:xfrm>
            <a:off x="7421063" y="2929663"/>
            <a:ext cx="143827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00000"/>
                </a:solidFill>
              </a:rPr>
              <a:t>12</a:t>
            </a:fld>
            <a:endParaRPr>
              <a:solidFill>
                <a:srgbClr val="000000"/>
              </a:solidFill>
            </a:endParaRPr>
          </a:p>
        </p:txBody>
      </p:sp>
      <p:cxnSp>
        <p:nvCxnSpPr>
          <p:cNvPr id="306" name="Google Shape;306;p24"/>
          <p:cNvCxnSpPr/>
          <p:nvPr/>
        </p:nvCxnSpPr>
        <p:spPr>
          <a:xfrm>
            <a:off x="348875" y="4782825"/>
            <a:ext cx="8064000" cy="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24"/>
          <p:cNvSpPr txBox="1"/>
          <p:nvPr/>
        </p:nvSpPr>
        <p:spPr>
          <a:xfrm>
            <a:off x="0" y="47499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Projet T’Rex - SESAM 2018/2019 - Pally, Kouadio, Pawlak-Bagorski, Launay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1340675" y="121013"/>
            <a:ext cx="608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Lato"/>
                <a:ea typeface="Lato"/>
                <a:cs typeface="Lato"/>
                <a:sym typeface="Lato"/>
              </a:rPr>
              <a:t>Conclusion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798" y="904437"/>
            <a:ext cx="1810475" cy="13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4"/>
          <p:cNvSpPr txBox="1"/>
          <p:nvPr/>
        </p:nvSpPr>
        <p:spPr>
          <a:xfrm>
            <a:off x="1340675" y="1308866"/>
            <a:ext cx="4339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→ I²C &amp; Wi-Fi (STM32)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→ Bluetooth (Carte Contrôleur T’Rex)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→ Carte Support STM32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→ Amélioration du flux vidéo (Latence/Qualité)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1187850" y="864700"/>
            <a:ext cx="38361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En cours de développement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1187850" y="3004325"/>
            <a:ext cx="4889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Conditions d’un projet en entreprise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1187850" y="3464100"/>
            <a:ext cx="4829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Travail en équipe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1187850" y="3899938"/>
            <a:ext cx="573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Appliquer les notions vu durant la licence MECSE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5326650" y="2278247"/>
            <a:ext cx="15948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 dirty="0">
                <a:latin typeface="Lato"/>
                <a:ea typeface="Lato"/>
                <a:cs typeface="Lato"/>
                <a:sym typeface="Lato"/>
              </a:rPr>
              <a:t>Carte d’extension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 dirty="0">
                <a:latin typeface="Lato"/>
                <a:ea typeface="Lato"/>
                <a:cs typeface="Lato"/>
                <a:sym typeface="Lato"/>
              </a:rPr>
              <a:t>Wi-Fi &amp; STM32</a:t>
            </a:r>
            <a:endParaRPr sz="11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44793A2-0463-4120-B446-DB79BF571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208" y="2447747"/>
            <a:ext cx="1854600" cy="1518479"/>
          </a:xfrm>
          <a:prstGeom prst="rect">
            <a:avLst/>
          </a:prstGeom>
        </p:spPr>
      </p:pic>
      <p:sp>
        <p:nvSpPr>
          <p:cNvPr id="16" name="Google Shape;315;p24">
            <a:extLst>
              <a:ext uri="{FF2B5EF4-FFF2-40B4-BE49-F238E27FC236}">
                <a16:creationId xmlns:a16="http://schemas.microsoft.com/office/drawing/2014/main" id="{12586C54-D7E1-43C9-A1A3-224C90DEB418}"/>
              </a:ext>
            </a:extLst>
          </p:cNvPr>
          <p:cNvSpPr txBox="1"/>
          <p:nvPr/>
        </p:nvSpPr>
        <p:spPr>
          <a:xfrm>
            <a:off x="7285131" y="3974188"/>
            <a:ext cx="15948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 dirty="0">
                <a:latin typeface="Lato"/>
                <a:ea typeface="Lato"/>
                <a:cs typeface="Lato"/>
                <a:sym typeface="Lato"/>
              </a:rPr>
              <a:t>Carte d’extension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i="1" dirty="0">
                <a:latin typeface="Lato"/>
                <a:ea typeface="Lato"/>
                <a:cs typeface="Lato"/>
                <a:sym typeface="Lato"/>
              </a:rPr>
              <a:t>STM32</a:t>
            </a:r>
            <a:endParaRPr sz="1100" i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  <p:cxnSp>
        <p:nvCxnSpPr>
          <p:cNvPr id="144" name="Google Shape;144;p14"/>
          <p:cNvCxnSpPr/>
          <p:nvPr/>
        </p:nvCxnSpPr>
        <p:spPr>
          <a:xfrm>
            <a:off x="348875" y="4782825"/>
            <a:ext cx="8064000" cy="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0" y="47499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Projet T’Rex - SESAM 2018/2019 - Pally, Kouadio, Pawlak-Bagorski, Launay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1340675" y="121013"/>
            <a:ext cx="608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Lato"/>
                <a:ea typeface="Lato"/>
                <a:cs typeface="Lato"/>
                <a:sym typeface="Lato"/>
              </a:rPr>
              <a:t>Sommaire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1273200" y="1185600"/>
            <a:ext cx="6140400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fr" sz="1600" dirty="0">
                <a:latin typeface="Lato"/>
                <a:ea typeface="Lato"/>
                <a:cs typeface="Lato"/>
                <a:sym typeface="Lato"/>
              </a:rPr>
              <a:t>Présentation du Projet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fr" sz="1600" dirty="0">
                <a:latin typeface="Lato"/>
                <a:ea typeface="Lato"/>
                <a:cs typeface="Lato"/>
                <a:sym typeface="Lato"/>
              </a:rPr>
              <a:t>2.    Travail effectué sur le robot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latin typeface="Lato"/>
                <a:ea typeface="Lato"/>
                <a:cs typeface="Lato"/>
                <a:sym typeface="Lato"/>
              </a:rPr>
              <a:t>2.1	Pilotage du robot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latin typeface="Lato"/>
                <a:ea typeface="Lato"/>
                <a:cs typeface="Lato"/>
                <a:sym typeface="Lato"/>
              </a:rPr>
              <a:t>2.2	Conception CAO d</a:t>
            </a:r>
            <a:r>
              <a:rPr lang="fr-FR" sz="1600" dirty="0">
                <a:latin typeface="Lato"/>
                <a:ea typeface="Lato"/>
                <a:cs typeface="Lato"/>
                <a:sym typeface="Lato"/>
              </a:rPr>
              <a:t>u shield </a:t>
            </a:r>
            <a:r>
              <a:rPr lang="fr" sz="1600" dirty="0">
                <a:latin typeface="Lato"/>
                <a:ea typeface="Lato"/>
                <a:cs typeface="Lato"/>
                <a:sym typeface="Lato"/>
              </a:rPr>
              <a:t>Raspberry &amp; </a:t>
            </a:r>
            <a:r>
              <a:rPr lang="fr-FR" sz="1600" dirty="0">
                <a:latin typeface="Lato"/>
                <a:ea typeface="Lato"/>
                <a:cs typeface="Lato"/>
                <a:sym typeface="Lato"/>
              </a:rPr>
              <a:t>pièce 3D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fr" sz="1600" dirty="0">
                <a:latin typeface="Lato"/>
                <a:ea typeface="Lato"/>
                <a:cs typeface="Lato"/>
                <a:sym typeface="Lato"/>
              </a:rPr>
              <a:t>3.    Mise en place de la VR et du réseau local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latin typeface="Lato"/>
                <a:ea typeface="Lato"/>
                <a:cs typeface="Lato"/>
                <a:sym typeface="Lato"/>
              </a:rPr>
              <a:t>3.1	Manettes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latin typeface="Lato"/>
                <a:ea typeface="Lato"/>
                <a:cs typeface="Lato"/>
                <a:sym typeface="Lato"/>
              </a:rPr>
              <a:t>3.2	Caméra &amp; Casque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725" y="2604527"/>
            <a:ext cx="2522725" cy="19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00000"/>
                </a:solidFill>
              </a:rPr>
              <a:t>3</a:t>
            </a:fld>
            <a:endParaRPr>
              <a:solidFill>
                <a:srgbClr val="000000"/>
              </a:solidFill>
            </a:endParaRPr>
          </a:p>
        </p:txBody>
      </p:sp>
      <p:cxnSp>
        <p:nvCxnSpPr>
          <p:cNvPr id="156" name="Google Shape;156;p15"/>
          <p:cNvCxnSpPr/>
          <p:nvPr/>
        </p:nvCxnSpPr>
        <p:spPr>
          <a:xfrm>
            <a:off x="348875" y="4782825"/>
            <a:ext cx="8064000" cy="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5"/>
          <p:cNvSpPr txBox="1"/>
          <p:nvPr/>
        </p:nvSpPr>
        <p:spPr>
          <a:xfrm>
            <a:off x="0" y="47499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Projet T’Rex - SESAM 2018/2019 - Pally, Kouadio, Pawlak-Bagorski, Launay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1340675" y="121013"/>
            <a:ext cx="608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Lato"/>
                <a:ea typeface="Lato"/>
                <a:cs typeface="Lato"/>
                <a:sym typeface="Lato"/>
              </a:rPr>
              <a:t>Présentation du projet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375" y="784913"/>
            <a:ext cx="6789847" cy="39649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5"/>
          <p:cNvSpPr txBox="1"/>
          <p:nvPr/>
        </p:nvSpPr>
        <p:spPr>
          <a:xfrm>
            <a:off x="7265400" y="4174975"/>
            <a:ext cx="15948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latin typeface="Lato"/>
                <a:ea typeface="Lato"/>
                <a:cs typeface="Lato"/>
                <a:sym typeface="Lato"/>
              </a:rPr>
              <a:t>Schéma Synoptique du projet</a:t>
            </a:r>
            <a:endParaRPr sz="11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00000"/>
                </a:solidFill>
              </a:rPr>
              <a:t>4</a:t>
            </a:fld>
            <a:endParaRPr>
              <a:solidFill>
                <a:srgbClr val="000000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348875" y="4782825"/>
            <a:ext cx="8064000" cy="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16"/>
          <p:cNvSpPr txBox="1"/>
          <p:nvPr/>
        </p:nvSpPr>
        <p:spPr>
          <a:xfrm>
            <a:off x="0" y="47499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Projet T’Rex - SESAM 2018/2019 - Pally, Kouadio, Pawlak-Bagorski, Launay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1340675" y="121013"/>
            <a:ext cx="608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Lato"/>
                <a:ea typeface="Lato"/>
                <a:cs typeface="Lato"/>
                <a:sym typeface="Lato"/>
              </a:rPr>
              <a:t>Travail effectué sur le robot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1285250" y="714297"/>
            <a:ext cx="7642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Pilotage du robot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61488" y="797162"/>
            <a:ext cx="3062299" cy="432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 rotWithShape="1">
          <a:blip r:embed="rId5">
            <a:alphaModFix/>
          </a:blip>
          <a:srcRect t="6490" b="-6489"/>
          <a:stretch/>
        </p:blipFill>
        <p:spPr>
          <a:xfrm>
            <a:off x="4790625" y="790500"/>
            <a:ext cx="2475400" cy="16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 txBox="1"/>
          <p:nvPr/>
        </p:nvSpPr>
        <p:spPr>
          <a:xfrm>
            <a:off x="4728300" y="2458213"/>
            <a:ext cx="43395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→ Adresse Esclave du contrôleur T’Rex : 0x07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→ Envoi de 27 Octets de données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4728300" y="3084238"/>
            <a:ext cx="4339500" cy="91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avancer = [0x02,</a:t>
            </a:r>
            <a:r>
              <a:rPr lang="fr" sz="1100">
                <a:solidFill>
                  <a:srgbClr val="FF0000"/>
                </a:solidFill>
              </a:rPr>
              <a:t>0xFF,0x01</a:t>
            </a:r>
            <a:r>
              <a:rPr lang="fr" sz="1100"/>
              <a:t>,0x00,</a:t>
            </a:r>
            <a:r>
              <a:rPr lang="fr" sz="1100">
                <a:solidFill>
                  <a:srgbClr val="FF0000"/>
                </a:solidFill>
              </a:rPr>
              <a:t>0xFF,0x01</a:t>
            </a:r>
            <a:r>
              <a:rPr lang="fr" sz="1100"/>
              <a:t>,0x00,0x05,0xDC,0x05,0xDC,0x05,0xDC,0x05,0xDC,0x00,0x00,0x00,0x00,0x32,0x00,0x32,0x02,0x23,0x07,0x00]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4804500" y="4068675"/>
            <a:ext cx="43395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→ </a:t>
            </a:r>
            <a:r>
              <a:rPr lang="fr"/>
              <a:t> write_i2c_block_data(addr,0x0F,avancer)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→  </a:t>
            </a:r>
            <a:r>
              <a:rPr lang="fr"/>
              <a:t>read_byte(addr)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6"/>
          <p:cNvSpPr txBox="1"/>
          <p:nvPr/>
        </p:nvSpPr>
        <p:spPr>
          <a:xfrm>
            <a:off x="2721300" y="4451500"/>
            <a:ext cx="16347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latin typeface="Lato"/>
                <a:ea typeface="Lato"/>
                <a:cs typeface="Lato"/>
                <a:sym typeface="Lato"/>
              </a:rPr>
              <a:t>Robot &amp; Raspberry pi 3</a:t>
            </a:r>
            <a:endParaRPr sz="11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7421075" y="1472975"/>
            <a:ext cx="13386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latin typeface="Lato"/>
                <a:ea typeface="Lato"/>
                <a:cs typeface="Lato"/>
                <a:sym typeface="Lato"/>
              </a:rPr>
              <a:t>Code couleur pins I²C du contrôleur T’Rex</a:t>
            </a:r>
            <a:endParaRPr sz="11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  <p:cxnSp>
        <p:nvCxnSpPr>
          <p:cNvPr id="186" name="Google Shape;186;p17"/>
          <p:cNvCxnSpPr/>
          <p:nvPr/>
        </p:nvCxnSpPr>
        <p:spPr>
          <a:xfrm>
            <a:off x="348875" y="4782825"/>
            <a:ext cx="8064000" cy="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7"/>
          <p:cNvSpPr txBox="1"/>
          <p:nvPr/>
        </p:nvSpPr>
        <p:spPr>
          <a:xfrm>
            <a:off x="0" y="47499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Projet T’Rex - SESAM 2018/2019 - Pally, Kouadio, Pawlak-Bagorski, Launay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1340675" y="121013"/>
            <a:ext cx="608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Lato"/>
                <a:ea typeface="Lato"/>
                <a:cs typeface="Lato"/>
                <a:sym typeface="Lato"/>
              </a:rPr>
              <a:t>Travail effectué sur le robot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1285250" y="714297"/>
            <a:ext cx="7642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Lato"/>
                <a:ea typeface="Lato"/>
                <a:cs typeface="Lato"/>
                <a:sym typeface="Lato"/>
              </a:rPr>
              <a:t>Conception CAO d</a:t>
            </a:r>
            <a:r>
              <a:rPr lang="fr-FR" sz="1800" dirty="0">
                <a:latin typeface="Lato"/>
                <a:ea typeface="Lato"/>
                <a:cs typeface="Lato"/>
                <a:sym typeface="Lato"/>
              </a:rPr>
              <a:t>u shield</a:t>
            </a:r>
            <a:r>
              <a:rPr lang="fr" sz="1800" dirty="0">
                <a:latin typeface="Lato"/>
                <a:ea typeface="Lato"/>
                <a:cs typeface="Lato"/>
                <a:sym typeface="Lato"/>
              </a:rPr>
              <a:t> Raspberry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523" y="1399552"/>
            <a:ext cx="3258352" cy="284006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/>
        </p:nvSpPr>
        <p:spPr>
          <a:xfrm>
            <a:off x="5982300" y="4239620"/>
            <a:ext cx="27906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 dirty="0">
                <a:latin typeface="Lato"/>
                <a:ea typeface="Lato"/>
                <a:cs typeface="Lato"/>
                <a:sym typeface="Lato"/>
              </a:rPr>
              <a:t>Carte d’extension Raspberry</a:t>
            </a:r>
            <a:endParaRPr sz="11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348875" y="1747500"/>
            <a:ext cx="4805700" cy="1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Shield Raspberry :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-FR" dirty="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fr" dirty="0">
                <a:latin typeface="Lato"/>
                <a:ea typeface="Lato"/>
                <a:cs typeface="Lato"/>
                <a:sym typeface="Lato"/>
              </a:rPr>
              <a:t>’adapter à la carte Raspberry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Permettre la connexion avec la carte moteur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Permettre l’observation de la tram</a:t>
            </a:r>
            <a:r>
              <a:rPr lang="fr-FR" dirty="0"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fr" dirty="0">
                <a:latin typeface="Lato"/>
                <a:ea typeface="Lato"/>
                <a:cs typeface="Lato"/>
                <a:sym typeface="Lato"/>
              </a:rPr>
              <a:t> I²C facilement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  <p:cxnSp>
        <p:nvCxnSpPr>
          <p:cNvPr id="200" name="Google Shape;200;p18"/>
          <p:cNvCxnSpPr/>
          <p:nvPr/>
        </p:nvCxnSpPr>
        <p:spPr>
          <a:xfrm>
            <a:off x="348875" y="4782825"/>
            <a:ext cx="8064000" cy="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18"/>
          <p:cNvSpPr txBox="1"/>
          <p:nvPr/>
        </p:nvSpPr>
        <p:spPr>
          <a:xfrm>
            <a:off x="0" y="47499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Projet T’Rex - SESAM 2018/2019 - Pally, Kouadio, Pawlak-Bagorski, Launay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1340675" y="121013"/>
            <a:ext cx="608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Lato"/>
                <a:ea typeface="Lato"/>
                <a:cs typeface="Lato"/>
                <a:sym typeface="Lato"/>
              </a:rPr>
              <a:t>Travail effectué sur le robot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4718651" y="2599216"/>
            <a:ext cx="12960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 dirty="0">
                <a:latin typeface="Lato"/>
                <a:ea typeface="Lato"/>
                <a:cs typeface="Lato"/>
                <a:sym typeface="Lato"/>
              </a:rPr>
              <a:t>Pièce 3D réalisée</a:t>
            </a:r>
            <a:endParaRPr sz="11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348875" y="1747500"/>
            <a:ext cx="3443700" cy="1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Contraintes pièce 3D :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S’adapter au dimensions du robot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Avoir une forme de dôme/bulle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Pouvoir accueillir la carte Raspberry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" dirty="0">
                <a:latin typeface="Lato"/>
                <a:ea typeface="Lato"/>
                <a:cs typeface="Lato"/>
                <a:sym typeface="Lato"/>
              </a:rPr>
              <a:t>Pouvoir accueillir la caméra 360 sans être gêné par le dôme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575" y="928318"/>
            <a:ext cx="2931640" cy="174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800" y="2480976"/>
            <a:ext cx="2931650" cy="215722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 txBox="1"/>
          <p:nvPr/>
        </p:nvSpPr>
        <p:spPr>
          <a:xfrm>
            <a:off x="4432042" y="3963145"/>
            <a:ext cx="16542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 dirty="0">
                <a:latin typeface="Lato"/>
                <a:ea typeface="Lato"/>
                <a:cs typeface="Lato"/>
                <a:sym typeface="Lato"/>
              </a:rPr>
              <a:t>Conception 3D du drone</a:t>
            </a:r>
            <a:endParaRPr sz="1100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203;p18">
            <a:extLst>
              <a:ext uri="{FF2B5EF4-FFF2-40B4-BE49-F238E27FC236}">
                <a16:creationId xmlns:a16="http://schemas.microsoft.com/office/drawing/2014/main" id="{ECD40BE8-74E5-495C-BAB1-F3B79025FDD9}"/>
              </a:ext>
            </a:extLst>
          </p:cNvPr>
          <p:cNvSpPr txBox="1"/>
          <p:nvPr/>
        </p:nvSpPr>
        <p:spPr>
          <a:xfrm>
            <a:off x="1285250" y="714297"/>
            <a:ext cx="7642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Conception CAO de la pièce 3D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  <p:cxnSp>
        <p:nvCxnSpPr>
          <p:cNvPr id="216" name="Google Shape;216;p19"/>
          <p:cNvCxnSpPr/>
          <p:nvPr/>
        </p:nvCxnSpPr>
        <p:spPr>
          <a:xfrm>
            <a:off x="348875" y="4782825"/>
            <a:ext cx="8064000" cy="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19"/>
          <p:cNvSpPr txBox="1"/>
          <p:nvPr/>
        </p:nvSpPr>
        <p:spPr>
          <a:xfrm>
            <a:off x="0" y="47499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Projet T’Rex - SESAM 2018/2019 - Pally, Kouadio, Pawlak-Bagorski, Launay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1340675" y="121013"/>
            <a:ext cx="608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latin typeface="Lato"/>
                <a:ea typeface="Lato"/>
                <a:cs typeface="Lato"/>
                <a:sym typeface="Lato"/>
              </a:rPr>
              <a:t>Mise en place de la VR et du réseau local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1285250" y="714297"/>
            <a:ext cx="7642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Manettes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" y="1402225"/>
            <a:ext cx="1789900" cy="8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2090" y="1077299"/>
            <a:ext cx="1507149" cy="150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/>
          <p:nvPr/>
        </p:nvSpPr>
        <p:spPr>
          <a:xfrm>
            <a:off x="37900" y="2658850"/>
            <a:ext cx="2268300" cy="1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Librairie “OpenVR”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Client TCP + Gestion des manettes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375" y="3668647"/>
            <a:ext cx="1410950" cy="7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/>
        </p:nvSpPr>
        <p:spPr>
          <a:xfrm>
            <a:off x="2773990" y="2658838"/>
            <a:ext cx="33900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Serveur TCP + gestion des commandes 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0 - Arrêt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1 - Avancer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2 - Reculer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3 - Gauche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4 - Droite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3525" y="1159475"/>
            <a:ext cx="2069350" cy="13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/>
          <p:nvPr/>
        </p:nvSpPr>
        <p:spPr>
          <a:xfrm>
            <a:off x="7299675" y="2347575"/>
            <a:ext cx="2069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latin typeface="Lato"/>
                <a:ea typeface="Lato"/>
                <a:cs typeface="Lato"/>
                <a:sym typeface="Lato"/>
              </a:rPr>
              <a:t>Controller T’Rex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8701" y="3209550"/>
            <a:ext cx="700600" cy="7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9"/>
          <p:cNvSpPr/>
          <p:nvPr/>
        </p:nvSpPr>
        <p:spPr>
          <a:xfrm>
            <a:off x="1901855" y="1634050"/>
            <a:ext cx="1507200" cy="393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Socket</a:t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4900750" y="1574050"/>
            <a:ext cx="1466700" cy="393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I2C</a:t>
            </a: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508950" y="2258488"/>
            <a:ext cx="15948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latin typeface="Lato"/>
                <a:ea typeface="Lato"/>
                <a:cs typeface="Lato"/>
                <a:sym typeface="Lato"/>
              </a:rPr>
              <a:t>Manettes HTC Vive</a:t>
            </a:r>
            <a:endParaRPr sz="11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3583463" y="2258488"/>
            <a:ext cx="15948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latin typeface="Lato"/>
                <a:ea typeface="Lato"/>
                <a:cs typeface="Lato"/>
                <a:sym typeface="Lato"/>
              </a:rPr>
              <a:t>Raspberry pi 3</a:t>
            </a:r>
            <a:endParaRPr sz="11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pic>
        <p:nvPicPr>
          <p:cNvPr id="237" name="Google Shape;2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0" y="1455600"/>
            <a:ext cx="5101700" cy="27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325" y="1404300"/>
            <a:ext cx="3582549" cy="28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0"/>
          <p:cNvSpPr txBox="1"/>
          <p:nvPr/>
        </p:nvSpPr>
        <p:spPr>
          <a:xfrm>
            <a:off x="2468950" y="4262650"/>
            <a:ext cx="2740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latin typeface="Lato"/>
                <a:ea typeface="Lato"/>
                <a:cs typeface="Lato"/>
                <a:sym typeface="Lato"/>
              </a:rPr>
              <a:t>Terminal du programme client (Manettes)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0"/>
          <p:cNvSpPr txBox="1"/>
          <p:nvPr/>
        </p:nvSpPr>
        <p:spPr>
          <a:xfrm>
            <a:off x="6067975" y="4269625"/>
            <a:ext cx="284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latin typeface="Lato"/>
                <a:ea typeface="Lato"/>
                <a:cs typeface="Lato"/>
                <a:sym typeface="Lato"/>
              </a:rPr>
              <a:t>Terminal du programme serveur (Raspberry pi)</a:t>
            </a:r>
            <a:endParaRPr sz="1100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0"/>
          <p:cNvSpPr txBox="1"/>
          <p:nvPr/>
        </p:nvSpPr>
        <p:spPr>
          <a:xfrm>
            <a:off x="1340675" y="121013"/>
            <a:ext cx="608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latin typeface="Lato"/>
                <a:ea typeface="Lato"/>
                <a:cs typeface="Lato"/>
                <a:sym typeface="Lato"/>
              </a:rPr>
              <a:t>Mise en place de la VR et du réseau local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76200"/>
            <a:ext cx="14668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000000"/>
                </a:solidFill>
              </a:rPr>
              <a:t>9</a:t>
            </a:fld>
            <a:endParaRPr>
              <a:solidFill>
                <a:srgbClr val="000000"/>
              </a:solidFill>
            </a:endParaRPr>
          </a:p>
        </p:txBody>
      </p:sp>
      <p:cxnSp>
        <p:nvCxnSpPr>
          <p:cNvPr id="250" name="Google Shape;250;p21"/>
          <p:cNvCxnSpPr/>
          <p:nvPr/>
        </p:nvCxnSpPr>
        <p:spPr>
          <a:xfrm>
            <a:off x="348875" y="4782825"/>
            <a:ext cx="8064000" cy="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21"/>
          <p:cNvSpPr txBox="1"/>
          <p:nvPr/>
        </p:nvSpPr>
        <p:spPr>
          <a:xfrm>
            <a:off x="0" y="47499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Projet T’Rex - SESAM 2018/2019 - Pally, Kouadio, Pawlak-Bagorski, Launay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1340675" y="121013"/>
            <a:ext cx="60804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latin typeface="Lato"/>
                <a:ea typeface="Lato"/>
                <a:cs typeface="Lato"/>
                <a:sym typeface="Lato"/>
              </a:rPr>
              <a:t>Mise en place de la VR et du réseau local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1285250" y="714297"/>
            <a:ext cx="7642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Casque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25" y="1307838"/>
            <a:ext cx="1015975" cy="18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5">
            <a:alphaModFix/>
          </a:blip>
          <a:srcRect l="77050" t="-192630" r="-77050" b="192630"/>
          <a:stretch/>
        </p:blipFill>
        <p:spPr>
          <a:xfrm>
            <a:off x="3998725" y="1696525"/>
            <a:ext cx="2343400" cy="5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8300" y="1371525"/>
            <a:ext cx="2631801" cy="20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4625" y="1706775"/>
            <a:ext cx="162345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1014450" y="1980175"/>
            <a:ext cx="1274100" cy="487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RTMP</a:t>
            </a:r>
            <a:endParaRPr/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4550" y="3545200"/>
            <a:ext cx="1349449" cy="13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0700" y="1371513"/>
            <a:ext cx="2795624" cy="21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 txBox="1"/>
          <p:nvPr/>
        </p:nvSpPr>
        <p:spPr>
          <a:xfrm>
            <a:off x="7512538" y="1758850"/>
            <a:ext cx="3105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Lato"/>
                <a:ea typeface="Lato"/>
                <a:cs typeface="Lato"/>
                <a:sym typeface="Lato"/>
              </a:rPr>
              <a:t>+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8025" y="1566324"/>
            <a:ext cx="948858" cy="103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12000" y="1608525"/>
            <a:ext cx="807156" cy="91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/>
          <p:nvPr/>
        </p:nvSpPr>
        <p:spPr>
          <a:xfrm>
            <a:off x="4999050" y="1896425"/>
            <a:ext cx="1202700" cy="487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RTMP</a:t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8230200" y="3201376"/>
            <a:ext cx="913200" cy="1266900"/>
          </a:xfrm>
          <a:prstGeom prst="leftUpArrow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USB</a:t>
            </a:r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3552425" y="3615875"/>
            <a:ext cx="16569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i="1">
                <a:latin typeface="Lato"/>
                <a:ea typeface="Lato"/>
                <a:cs typeface="Lato"/>
                <a:sym typeface="Lato"/>
              </a:rPr>
              <a:t>Protocole de streaming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725" y="3106100"/>
            <a:ext cx="2306976" cy="16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551</Words>
  <Application>Microsoft Office PowerPoint</Application>
  <PresentationFormat>Affichage à l'écran (16:9)</PresentationFormat>
  <Paragraphs>125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Lato</vt:lpstr>
      <vt:lpstr>Montserrat</vt:lpstr>
      <vt:lpstr>Focus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Daniel</cp:lastModifiedBy>
  <cp:revision>3</cp:revision>
  <dcterms:modified xsi:type="dcterms:W3CDTF">2019-06-21T09:19:02Z</dcterms:modified>
</cp:coreProperties>
</file>